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4374A"/>
    <a:srgbClr val="3399FF"/>
    <a:srgbClr val="666699"/>
    <a:srgbClr val="E590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-139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6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6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6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57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58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659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0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61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3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sz="1200" lang="ru-RU" smtClean="0"/>
              <a:t>Оригинальные шаблоны для презентаций: </a:t>
            </a:r>
            <a:r>
              <a:rPr dirty="0" sz="1200" lang="ru-RU" smtClean="0">
                <a:hlinkClick r:id="rId1"/>
              </a:rPr>
              <a:t>https://presentation-creation.ru/powerpoint-templates.html</a:t>
            </a:r>
            <a:r>
              <a:rPr dirty="0" sz="1200" lang="en-US" smtClean="0"/>
              <a:t> </a:t>
            </a:r>
            <a:endParaRPr dirty="0" sz="1200" lang="ru-RU" smtClean="0"/>
          </a:p>
          <a:p>
            <a:r>
              <a:rPr sz="1200" lang="ru-RU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104859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lang="ru-RU" smtClean="0"/>
              <a:t>Образец</a:t>
            </a:r>
            <a:r>
              <a:rPr dirty="0" lang="en-US" smtClean="0"/>
              <a:t> </a:t>
            </a:r>
            <a:r>
              <a:rPr dirty="0" lang="ru-RU" smtClean="0"/>
              <a:t>заголовка</a:t>
            </a:r>
            <a:endParaRPr dirty="0" lang="ru-RU"/>
          </a:p>
        </p:txBody>
      </p:sp>
      <p:sp>
        <p:nvSpPr>
          <p:cNvPr id="104858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58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dirty="0" lang="ru-RU"/>
          </a:p>
        </p:txBody>
      </p:sp>
      <p:sp>
        <p:nvSpPr>
          <p:cNvPr id="104858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624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dirty="0" lang="ru-RU" smtClean="0"/>
              <a:t>Образец текста</a:t>
            </a:r>
          </a:p>
          <a:p>
            <a:pPr lvl="1"/>
            <a:r>
              <a:rPr dirty="0" lang="ru-RU" smtClean="0"/>
              <a:t>Второй уровень</a:t>
            </a:r>
          </a:p>
          <a:p>
            <a:pPr lvl="2"/>
            <a:r>
              <a:rPr dirty="0" lang="ru-RU" smtClean="0"/>
              <a:t>Третий уровень</a:t>
            </a:r>
          </a:p>
          <a:p>
            <a:pPr lvl="3"/>
            <a:r>
              <a:rPr dirty="0" lang="ru-RU" smtClean="0"/>
              <a:t>Четвертый уровень</a:t>
            </a:r>
          </a:p>
          <a:p>
            <a:pPr lvl="4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6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59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9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1048595" name="Номер слайда 5"/>
          <p:cNvSpPr txBox="1"/>
          <p:nvPr userDrawn="1"/>
        </p:nvSpPr>
        <p:spPr>
          <a:xfrm>
            <a:off x="6705600" y="65087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597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7488832" cy="331236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ru-RU" smtClean="0"/>
              <a:t>Образец текста</a:t>
            </a:r>
          </a:p>
          <a:p>
            <a:pPr lvl="1"/>
            <a:r>
              <a:rPr dirty="0" lang="ru-RU" smtClean="0"/>
              <a:t>Второй уровень</a:t>
            </a:r>
          </a:p>
          <a:p>
            <a:pPr lvl="2"/>
            <a:r>
              <a:rPr dirty="0" lang="ru-RU" smtClean="0"/>
              <a:t>Третий уровень</a:t>
            </a:r>
          </a:p>
          <a:p>
            <a:pPr lvl="3"/>
            <a:r>
              <a:rPr dirty="0" lang="ru-RU" smtClean="0"/>
              <a:t>Четвертый уровень</a:t>
            </a:r>
          </a:p>
          <a:p>
            <a:pPr lvl="4"/>
            <a:r>
              <a:rPr dirty="0" lang="ru-RU" smtClean="0"/>
              <a:t>Пятый уровень</a:t>
            </a:r>
            <a:endParaRPr dirty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629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0" lang="ru-RU" smtClean="0"/>
              <a:t>Образец текста</a:t>
            </a:r>
          </a:p>
          <a:p>
            <a:pPr lvl="1"/>
            <a:r>
              <a:rPr dirty="0" lang="ru-RU" smtClean="0"/>
              <a:t>Второй уровень</a:t>
            </a:r>
          </a:p>
          <a:p>
            <a:pPr lvl="2"/>
            <a:r>
              <a:rPr dirty="0" lang="ru-RU" smtClean="0"/>
              <a:t>Третий уровень</a:t>
            </a:r>
          </a:p>
          <a:p>
            <a:pPr lvl="3"/>
            <a:r>
              <a:rPr dirty="0" lang="ru-RU" smtClean="0"/>
              <a:t>Четвертый уровень</a:t>
            </a:r>
          </a:p>
          <a:p>
            <a:pPr lvl="4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630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0" lang="ru-RU" smtClean="0"/>
              <a:t>Образец текста</a:t>
            </a:r>
          </a:p>
          <a:p>
            <a:pPr lvl="1"/>
            <a:r>
              <a:rPr dirty="0" lang="ru-RU" smtClean="0"/>
              <a:t>Второй уровень</a:t>
            </a:r>
          </a:p>
          <a:p>
            <a:pPr lvl="2"/>
            <a:r>
              <a:rPr dirty="0" lang="ru-RU" smtClean="0"/>
              <a:t>Третий уровень</a:t>
            </a:r>
          </a:p>
          <a:p>
            <a:pPr lvl="3"/>
            <a:r>
              <a:rPr dirty="0" lang="ru-RU" smtClean="0"/>
              <a:t>Четвертый уровень</a:t>
            </a:r>
          </a:p>
          <a:p>
            <a:pPr lvl="4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63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3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3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b="1" cap="all" sz="4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635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ru-RU" smtClean="0"/>
              <a:t>Образец текста</a:t>
            </a:r>
          </a:p>
        </p:txBody>
      </p:sp>
      <p:sp>
        <p:nvSpPr>
          <p:cNvPr id="104863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3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3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640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indent="0" marL="0">
              <a:buNone/>
              <a:defRPr b="1"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0" lang="ru-RU" smtClean="0"/>
              <a:t>Образец текста</a:t>
            </a:r>
          </a:p>
        </p:txBody>
      </p:sp>
      <p:sp>
        <p:nvSpPr>
          <p:cNvPr id="1048641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dirty="0" lang="ru-RU" smtClean="0"/>
              <a:t>Образец текста</a:t>
            </a:r>
          </a:p>
          <a:p>
            <a:pPr lvl="1"/>
            <a:r>
              <a:rPr dirty="0" lang="ru-RU" smtClean="0"/>
              <a:t>Второй уровень</a:t>
            </a:r>
          </a:p>
          <a:p>
            <a:pPr lvl="2"/>
            <a:r>
              <a:rPr dirty="0" lang="ru-RU" smtClean="0"/>
              <a:t>Третий уровень</a:t>
            </a:r>
          </a:p>
          <a:p>
            <a:pPr lvl="3"/>
            <a:r>
              <a:rPr dirty="0" lang="ru-RU" smtClean="0"/>
              <a:t>Четвертый уровень</a:t>
            </a:r>
          </a:p>
          <a:p>
            <a:pPr lvl="4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642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indent="0" marL="0">
              <a:buNone/>
              <a:defRPr b="1"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0" lang="ru-RU" smtClean="0"/>
              <a:t>Образец текста</a:t>
            </a:r>
          </a:p>
        </p:txBody>
      </p:sp>
      <p:sp>
        <p:nvSpPr>
          <p:cNvPr id="1048643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dirty="0" lang="ru-RU" smtClean="0"/>
              <a:t>Образец текста</a:t>
            </a:r>
          </a:p>
          <a:p>
            <a:pPr lvl="1"/>
            <a:r>
              <a:rPr dirty="0" lang="ru-RU" smtClean="0"/>
              <a:t>Второй уровень</a:t>
            </a:r>
          </a:p>
          <a:p>
            <a:pPr lvl="2"/>
            <a:r>
              <a:rPr dirty="0" lang="ru-RU" smtClean="0"/>
              <a:t>Третий уровень</a:t>
            </a:r>
          </a:p>
          <a:p>
            <a:pPr lvl="3"/>
            <a:r>
              <a:rPr dirty="0" lang="ru-RU" smtClean="0"/>
              <a:t>Четвертый уровень</a:t>
            </a:r>
          </a:p>
          <a:p>
            <a:pPr lvl="4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644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45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4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60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4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4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b="1"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651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5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5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618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ru-RU"/>
          </a:p>
        </p:txBody>
      </p:sp>
      <p:sp>
        <p:nvSpPr>
          <p:cNvPr id="1048619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62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2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2.jpeg"/><Relationship Id="rId13" Type="http://schemas.openxmlformats.org/officeDocument/2006/relationships/hyperlink" Target="https://presentation-creation.ru/" TargetMode="External"/><Relationship Id="rId14" Type="http://schemas.openxmlformats.org/officeDocument/2006/relationships/image" Target="../media/image3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/>
          </a:stretch>
        </a:blipFill>
      </p:bgPr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488832" cy="331236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ru-RU" smtClean="0"/>
              <a:t>Образец текста</a:t>
            </a:r>
          </a:p>
          <a:p>
            <a:pPr lvl="1"/>
            <a:r>
              <a:rPr dirty="0" lang="ru-RU" smtClean="0"/>
              <a:t>Второй уровень</a:t>
            </a:r>
          </a:p>
          <a:p>
            <a:pPr lvl="2"/>
            <a:r>
              <a:rPr dirty="0" lang="ru-RU" smtClean="0"/>
              <a:t>Третий уровень</a:t>
            </a:r>
          </a:p>
          <a:p>
            <a:pPr lvl="3"/>
            <a:r>
              <a:rPr dirty="0" lang="ru-RU" smtClean="0"/>
              <a:t>Четвертый уровень</a:t>
            </a:r>
          </a:p>
          <a:p>
            <a:pPr lvl="4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2097152" name="Рисунок 6">
            <a:hlinkClick r:id="rId13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4"/>
          <a:stretch>
            <a:fillRect/>
          </a:stretch>
        </p:blipFill>
        <p:spPr>
          <a:xfrm>
            <a:off x="-1620688" y="45855"/>
            <a:ext cx="757762" cy="757762"/>
          </a:xfrm>
          <a:prstGeom prst="rect"/>
        </p:spPr>
      </p:pic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algn="tl" blurRad="38100" dir="2700000" dist="3810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15370" cy="11430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p>
            <a:r>
              <a:rPr b="1"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b="1"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b="1"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Збережемо</a:t>
            </a:r>
            <a:r>
              <a:rPr b="1"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природу </a:t>
            </a:r>
            <a:r>
              <a:rPr b="1"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b="1"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b="1"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b="1" dirty="0" sz="2400" lang="ru-RU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86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646331"/>
          </a:xfrm>
          <a:prstGeom prst="rect"/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baseline="0" cap="none" dirty="0" sz="1800" i="0" kumimoji="0" lang="uk-UA" normalizeH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Інтернет-</a:t>
            </a: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обласної Ліги старшокласників </a:t>
            </a:r>
            <a:endParaRPr baseline="0" cap="none" dirty="0" sz="1800" i="0" kumimoji="0" lang="uk-UA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«Ми – патріоти Черкащини»</a:t>
            </a:r>
            <a:endParaRPr baseline="0" cap="none" dirty="0" sz="1800" i="0" kumimoji="0" lang="uk-UA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87" name="Подзаголовок 2"/>
          <p:cNvSpPr txBox="1"/>
          <p:nvPr/>
        </p:nvSpPr>
        <p:spPr>
          <a:xfrm>
            <a:off x="2071670" y="2285992"/>
            <a:ext cx="4929222" cy="928694"/>
          </a:xfrm>
          <a:prstGeom prst="roundRect">
            <a:avLst>
              <a:gd name="adj" fmla="val 0"/>
            </a:avLst>
          </a:prstGeom>
          <a:noFill/>
        </p:spPr>
        <p:txBody>
          <a:bodyPr>
            <a:noAutofit/>
          </a:bodyPr>
          <a:p>
            <a:pPr algn="ctr" defTabSz="914400" eaLnBrk="1" fontAlgn="auto" hangingPunct="1" indent="-342900" latinLnBrk="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baseline="0" b="1" cap="none" dirty="0" sz="2400" i="0" kern="1200" kumimoji="0" lang="uk-UA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Номінація</a:t>
            </a:r>
          </a:p>
          <a:p>
            <a:pPr algn="ctr" defTabSz="914400" eaLnBrk="1" fontAlgn="auto" hangingPunct="1" indent="-342900" latinLnBrk="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baseline="0" b="1" cap="none" dirty="0" sz="2400" i="0" kern="1200" kumimoji="0" lang="uk-UA" noProof="0" normalizeH="0" spc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“Благоустрій</a:t>
            </a:r>
            <a:r>
              <a:rPr baseline="0" b="1" cap="none" dirty="0" sz="2400" i="0" kern="1200" kumimoji="0" lang="uk-UA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рідного </a:t>
            </a:r>
            <a:r>
              <a:rPr baseline="0" b="1" cap="none" dirty="0" sz="2400" i="0" kern="1200" kumimoji="0" lang="uk-UA" noProof="0" normalizeH="0" spc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закладу”</a:t>
            </a:r>
            <a:endParaRPr baseline="0" b="1" cap="none" dirty="0" sz="2400" i="1" kern="1200" kumimoji="0" lang="ru-RU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88" name="Rectangle 1"/>
          <p:cNvSpPr>
            <a:spLocks noChangeArrowheads="1"/>
          </p:cNvSpPr>
          <p:nvPr/>
        </p:nvSpPr>
        <p:spPr bwMode="auto">
          <a:xfrm>
            <a:off x="4357686" y="4822042"/>
            <a:ext cx="4286280" cy="1691640"/>
          </a:xfrm>
          <a:prstGeom prst="rect"/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cap="none" dirty="0" sz="1800" i="0" kumimoji="0" lang="uk-UA" normalizeH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Тальнівська</a:t>
            </a: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dirty="0" lang="uk-UA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гімназія </a:t>
            </a: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3 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dirty="0" lang="uk-UA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Тальнівської</a:t>
            </a:r>
            <a:r>
              <a:rPr dirty="0" lang="uk-UA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міської ради 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dirty="0" lang="uk-UA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Черкаської області</a:t>
            </a:r>
            <a:endParaRPr baseline="0" cap="none" dirty="0" sz="1800" i="0" kumimoji="0" lang="uk-UA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altLang="uk" baseline="0" cap="none" dirty="0" sz="1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altLang="uk" baseline="0" cap="none" dirty="0" sz="1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altLang="uk" baseline="0" cap="none" dirty="0" sz="1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altLang="uk" baseline="0" cap="none" dirty="0" sz="1800" i="0" kumimoji="0" lang="uk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altLang="uk" baseline="0" cap="none" dirty="0" sz="1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baseline="0" cap="none" dirty="0" sz="1800" i="0" kumimoji="0" lang="uk-UA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dirty="0" lang="uk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altLang="uk" dirty="0" lang="en-US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altLang="uk" dirty="0" lang="en-US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dirty="0" lang="uk-UA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Коханівська</a:t>
            </a:r>
            <a:r>
              <a:rPr dirty="0" lang="uk-UA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Д.В</a:t>
            </a:r>
            <a:r>
              <a:rPr dirty="0" lang="uk-UA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altLang="en-US" lang="zh-CN"/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cap="none" dirty="0" sz="1800" i="0" kumimoji="0" lang="uk-UA" normalizeH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Тицькун</a:t>
            </a:r>
            <a:r>
              <a:rPr baseline="0" cap="none" dirty="0" sz="1800" i="0" kumimoji="0" lang="uk-UA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О.О.</a:t>
            </a:r>
            <a:endParaRPr baseline="0" cap="none" dirty="0" sz="1800" i="0" kumimoji="0" lang="uk-UA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4287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p>
            <a:pPr algn="l"/>
            <a:r>
              <a:rPr b="1" dirty="0" sz="2400"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освітнє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,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тому  в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проходять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декади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благоустрою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подвір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'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dirty="0" sz="2400" lang="ru-RU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3" name="Picture 2" descr="C:\Users\User\Desktop\школа\2021-2022\58373835_436899513753849_6931871821817970688_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063964" y="2000240"/>
            <a:ext cx="5080036" cy="2857520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4" name="Picture 5" descr="На зображенні може бути: дитина, стоїть та на відкритому повітрі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b="21154"/>
          <a:stretch>
            <a:fillRect/>
          </a:stretch>
        </p:blipFill>
        <p:spPr bwMode="auto">
          <a:xfrm>
            <a:off x="214282" y="2643182"/>
            <a:ext cx="3917184" cy="4000528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endParaRPr dirty="0" lang="ru-RU"/>
          </a:p>
        </p:txBody>
      </p:sp>
      <p:sp>
        <p:nvSpPr>
          <p:cNvPr id="1048600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14287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p>
            <a:pPr algn="l" lvl="0"/>
            <a:r>
              <a:rPr b="1" dirty="0" sz="2400"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dirty="0" sz="2400" lang="ru-RU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кожного заходу </a:t>
            </a:r>
            <a:r>
              <a:rPr dirty="0" sz="2400" lang="ru-RU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чні, вчителі, техпрацівники спільно  прибирають 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опале  листя 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парку каштанів, 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саджають квіти та дерева, приводять 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ладу 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прилеглу територію.</a:t>
            </a:r>
            <a:r>
              <a:rPr b="1"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b="1"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dirty="0" sz="2400" lang="ru-RU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5" name="Picture 2" descr="C:\Users\User\Desktop\школа\2021-2022\73390599_1416391188526094_7861646483789971456_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57158" y="2000240"/>
            <a:ext cx="4071966" cy="4572031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6" name="Picture 4" descr="На зображенні може бути: на відкритому повітрі та текст «SHOT ON REDMI 7 AI DUAL CAMERA»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b="33108"/>
          <a:stretch>
            <a:fillRect/>
          </a:stretch>
        </p:blipFill>
        <p:spPr bwMode="auto">
          <a:xfrm>
            <a:off x="4572000" y="2000240"/>
            <a:ext cx="4288443" cy="4572032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endParaRPr dirty="0" lang="ru-RU"/>
          </a:p>
        </p:txBody>
      </p:sp>
      <p:sp>
        <p:nvSpPr>
          <p:cNvPr id="1048602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57" name="Picture 3" descr="C:\Users\User\Desktop\школа\2021-2022\75199929_1416391908526022_8232622986901848064_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rot="10800000" flipV="1">
            <a:off x="214282" y="214290"/>
            <a:ext cx="4000528" cy="3000397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8" name="Picture 7" descr="Немає опису світлини.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14281" y="3500438"/>
            <a:ext cx="4039941" cy="2928957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59" name="Picture 4" descr="E:\Фото\фото школа\P102030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357686" y="1707749"/>
            <a:ext cx="4572032" cy="3364325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endParaRPr dirty="0" lang="ru-RU"/>
          </a:p>
        </p:txBody>
      </p:sp>
      <p:sp>
        <p:nvSpPr>
          <p:cNvPr id="1048604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9286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p>
            <a:pPr algn="l" lvl="0"/>
            <a:r>
              <a:rPr b="1" dirty="0" sz="2400"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порядковують </a:t>
            </a:r>
            <a:r>
              <a:rPr dirty="0" sz="2400" lang="uk-UA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футбольне поле з штучним покриттям та територію довкола нього.  </a:t>
            </a:r>
            <a:endParaRPr dirty="0" sz="2400" lang="ru-RU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0" name="Picture 9" descr="E:\Фото\фото школа\P102026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14282" y="1500174"/>
            <a:ext cx="4143404" cy="3000396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61" name="Picture 1" descr="C:\Documents and Settings\Admin\Рабочий стол\P102030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526698" y="1500174"/>
            <a:ext cx="4045830" cy="3071834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62" name="Picture 1" descr="C:\Documents and Settings\Admin\Рабочий стол\P102026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 b="13158"/>
          <a:stretch>
            <a:fillRect/>
          </a:stretch>
        </p:blipFill>
        <p:spPr bwMode="auto">
          <a:xfrm>
            <a:off x="1214414" y="4286256"/>
            <a:ext cx="3786214" cy="2357454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606" name="Заголовок 4"/>
          <p:cNvSpPr txBox="1"/>
          <p:nvPr/>
        </p:nvSpPr>
        <p:spPr>
          <a:xfrm>
            <a:off x="357158" y="285728"/>
            <a:ext cx="8429684" cy="1785950"/>
          </a:xfrm>
          <a:prstGeom prst="rect"/>
          <a:solidFill>
            <a:schemeClr val="accent1">
              <a:lumMod val="20000"/>
              <a:lumOff val="80000"/>
            </a:schemeClr>
          </a:solidFill>
        </p:spPr>
        <p:txBody>
          <a:bodyPr anchor="ctr" bIns="45720" lIns="91440" rIns="91440" rtlCol="0" tIns="45720" vert="horz">
            <a:noAutofit/>
          </a:bodyPr>
          <a:p>
            <a:pPr lvl="0">
              <a:spcBef>
                <a:spcPct val="0"/>
              </a:spcBef>
            </a:pP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	Краса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естетичний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шкільної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, вносить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гармонію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повноцінному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перерв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прищеплює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вчить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дбайливо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ставитися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привчає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охайності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ru-RU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dirty="0" sz="2400" lang="ru-RU" smtClean="0">
                <a:latin typeface="Times New Roman" pitchFamily="18" charset="0"/>
                <a:cs typeface="Times New Roman" pitchFamily="18" charset="0"/>
              </a:rPr>
              <a:t> порядку.</a:t>
            </a:r>
            <a:r>
              <a:rPr b="1" dirty="0" sz="2400" lang="ru-RU" smtClean="0">
                <a:latin typeface="Times New Roman" pitchFamily="18" charset="0"/>
                <a:cs typeface="Times New Roman" pitchFamily="18" charset="0"/>
              </a:rPr>
              <a:t> </a:t>
            </a:r>
            <a:endParaRPr baseline="0" b="1" cap="none" dirty="0" sz="2400" i="0" kern="1200" kumimoji="0" lang="ru-RU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48607" name="Содержимое 1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63" name="Picture 4" descr="Немає опису світлини.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57158" y="2143115"/>
            <a:ext cx="8429684" cy="4500595"/>
          </a:xfrm>
          <a:prstGeom prst="rect"/>
          <a:ln>
            <a:solidFill>
              <a:schemeClr val="accent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/>
      </p:transition>
    </mc:Choice>
    <mc:Fallback>
      <p:transition spd="slow">
        <p:fade/>
      </p:transition>
    </mc:Fallback>
  </mc:AlternateContent>
  <p:timing/>
</p:sld>
</file>

<file path=ppt/theme/theme1.xml><?xml version="1.0" encoding="utf-8"?>
<a:theme xmlns:a="http://schemas.openxmlformats.org/drawingml/2006/main" name="Тема Office">
  <a:themeElements>
    <a:clrScheme name="Метро">
      <a:dk1>
        <a:sysClr lastClr="000000" val="windowText"/>
      </a:dk1>
      <a:lt1>
        <a:sysClr lastClr="FFFFFF" val="window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presentation-creation.ru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Природа-это жизнь</dc:title>
  <dc:creator>obstinate</dc:creator>
  <cp:lastModifiedBy>User</cp:lastModifiedBy>
  <dcterms:created xsi:type="dcterms:W3CDTF">2018-02-25T05:09:03Z</dcterms:created>
  <dcterms:modified xsi:type="dcterms:W3CDTF">2021-09-22T09:08:58Z</dcterms:modified>
</cp:coreProperties>
</file>